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15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3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13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91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56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8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37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39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1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78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C427-ED92-4753-A25B-A13A108DF274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B2246-B9A9-4982-A843-D37EFB17D3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49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Planeg</dc:creator>
  <cp:lastModifiedBy>Planeg</cp:lastModifiedBy>
  <cp:revision>1</cp:revision>
  <dcterms:created xsi:type="dcterms:W3CDTF">2018-08-28T15:14:46Z</dcterms:created>
  <dcterms:modified xsi:type="dcterms:W3CDTF">2018-08-28T15:15:25Z</dcterms:modified>
</cp:coreProperties>
</file>