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18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4E14-0E12-4B91-9A2A-9EA21FCDB933}" type="datetimeFigureOut">
              <a:rPr lang="pt-BR" smtClean="0"/>
              <a:t>24/08/2017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5CDBB-1E85-45A6-87F9-B9D59BA911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578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4E14-0E12-4B91-9A2A-9EA21FCDB933}" type="datetimeFigureOut">
              <a:rPr lang="pt-BR" smtClean="0"/>
              <a:t>24/08/2017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5CDBB-1E85-45A6-87F9-B9D59BA911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0451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4E14-0E12-4B91-9A2A-9EA21FCDB933}" type="datetimeFigureOut">
              <a:rPr lang="pt-BR" smtClean="0"/>
              <a:t>24/08/2017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5CDBB-1E85-45A6-87F9-B9D59BA911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9512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4E14-0E12-4B91-9A2A-9EA21FCDB933}" type="datetimeFigureOut">
              <a:rPr lang="pt-BR" smtClean="0"/>
              <a:t>24/08/2017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5CDBB-1E85-45A6-87F9-B9D59BA911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582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4E14-0E12-4B91-9A2A-9EA21FCDB933}" type="datetimeFigureOut">
              <a:rPr lang="pt-BR" smtClean="0"/>
              <a:t>24/08/2017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5CDBB-1E85-45A6-87F9-B9D59BA911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2833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4E14-0E12-4B91-9A2A-9EA21FCDB933}" type="datetimeFigureOut">
              <a:rPr lang="pt-BR" smtClean="0"/>
              <a:t>24/08/2017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5CDBB-1E85-45A6-87F9-B9D59BA911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759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4E14-0E12-4B91-9A2A-9EA21FCDB933}" type="datetimeFigureOut">
              <a:rPr lang="pt-BR" smtClean="0"/>
              <a:t>24/08/2017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5CDBB-1E85-45A6-87F9-B9D59BA911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9356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4E14-0E12-4B91-9A2A-9EA21FCDB933}" type="datetimeFigureOut">
              <a:rPr lang="pt-BR" smtClean="0"/>
              <a:t>24/08/2017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5CDBB-1E85-45A6-87F9-B9D59BA911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3523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4E14-0E12-4B91-9A2A-9EA21FCDB933}" type="datetimeFigureOut">
              <a:rPr lang="pt-BR" smtClean="0"/>
              <a:t>24/08/2017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5CDBB-1E85-45A6-87F9-B9D59BA911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7398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4E14-0E12-4B91-9A2A-9EA21FCDB933}" type="datetimeFigureOut">
              <a:rPr lang="pt-BR" smtClean="0"/>
              <a:t>24/08/2017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5CDBB-1E85-45A6-87F9-B9D59BA911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6173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E4E14-0E12-4B91-9A2A-9EA21FCDB933}" type="datetimeFigureOut">
              <a:rPr lang="pt-BR" smtClean="0"/>
              <a:t>24/08/2017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5CDBB-1E85-45A6-87F9-B9D59BA911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1884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E4E14-0E12-4B91-9A2A-9EA21FCDB933}" type="datetimeFigureOut">
              <a:rPr lang="pt-BR" smtClean="0"/>
              <a:t>24/08/2017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5CDBB-1E85-45A6-87F9-B9D59BA911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2957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85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Planeg</dc:creator>
  <cp:lastModifiedBy>Administrador</cp:lastModifiedBy>
  <cp:revision>4</cp:revision>
  <dcterms:created xsi:type="dcterms:W3CDTF">2017-05-31T19:20:41Z</dcterms:created>
  <dcterms:modified xsi:type="dcterms:W3CDTF">2017-08-24T14:44:25Z</dcterms:modified>
</cp:coreProperties>
</file>