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940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20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80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29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04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63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81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50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6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82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80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E82D-D777-48D4-B5D6-1CB278DD767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0190A-3296-4DB5-B1D1-644F13AB8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2386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Planeg</dc:creator>
  <cp:lastModifiedBy>Administrador</cp:lastModifiedBy>
  <cp:revision>4</cp:revision>
  <dcterms:created xsi:type="dcterms:W3CDTF">2017-05-31T19:12:30Z</dcterms:created>
  <dcterms:modified xsi:type="dcterms:W3CDTF">2017-08-24T14:31:18Z</dcterms:modified>
</cp:coreProperties>
</file>