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57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45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51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82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83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5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52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39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1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188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E4E14-0E12-4B91-9A2A-9EA21FCDB933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CDBB-1E85-45A6-87F9-B9D59BA911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95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Planeg</dc:creator>
  <cp:lastModifiedBy>Administrador</cp:lastModifiedBy>
  <cp:revision>4</cp:revision>
  <dcterms:created xsi:type="dcterms:W3CDTF">2017-05-31T19:20:41Z</dcterms:created>
  <dcterms:modified xsi:type="dcterms:W3CDTF">2017-08-24T14:44:25Z</dcterms:modified>
</cp:coreProperties>
</file>